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37" r:id="rId188"/>
    <p:sldId id="325" r:id="rId189"/>
    <p:sldId id="1185" r:id="rId190"/>
    <p:sldId id="120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 smtClean="0">
                <a:latin typeface="+mn-ea"/>
                <a:ea typeface="+mn-ea"/>
                <a:sym typeface="+mn-ea"/>
              </a:rPr>
              <a:t>后面的一些东西可以看看，也跟babel-plugin-import有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关联，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但估计时间不多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19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22599</Words>
  <Application>WPS 演示</Application>
  <PresentationFormat>宽屏</PresentationFormat>
  <Paragraphs>1376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1104</cp:revision>
  <dcterms:created xsi:type="dcterms:W3CDTF">2023-03-11T23:57:10Z</dcterms:created>
  <dcterms:modified xsi:type="dcterms:W3CDTF">2023-03-11T23:57:10Z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